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1" r:id="rId4"/>
    <p:sldId id="1013" r:id="rId5"/>
    <p:sldId id="1014" r:id="rId6"/>
    <p:sldId id="101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4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4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40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4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祈使句的</a:t>
            </a:r>
            <a:r>
              <a:rPr lang="zh-CN" altLang="zh-CN" sz="4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用法</a:t>
            </a:r>
            <a:endParaRPr lang="zh-CN" altLang="zh-CN" sz="14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0828" y="2129305"/>
            <a:ext cx="11505018" cy="2595839"/>
          </a:xfrm>
        </p:spPr>
        <p:txBody>
          <a:bodyPr/>
          <a:lstStyle/>
          <a:p>
            <a:pPr indent="44862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this sign mean?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4862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这个标志是什么意思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4862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can we usually see this sign?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4862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我们通常可以在哪里看到这个标志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829" y="1430272"/>
            <a:ext cx="2360002" cy="6305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766" y="2496167"/>
            <a:ext cx="1872208" cy="186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236" y="1060308"/>
            <a:ext cx="11485848" cy="4455066"/>
          </a:xfrm>
          <a:solidFill>
            <a:srgbClr val="CCECFB"/>
          </a:solidFill>
          <a:ln>
            <a:solidFill>
              <a:srgbClr val="CCECFB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脉络梳理.EPS" descr="id:2147493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2558" y="826473"/>
            <a:ext cx="2278644" cy="588790"/>
          </a:xfrm>
          <a:prstGeom prst="rect">
            <a:avLst/>
          </a:prstGeom>
        </p:spPr>
      </p:pic>
      <p:pic>
        <p:nvPicPr>
          <p:cNvPr id="4" name="M10语法2A.EPS" descr="id:21474983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3037" y="1365032"/>
            <a:ext cx="10874245" cy="390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323987"/>
          </a:xfrm>
          <a:solidFill>
            <a:srgbClr val="CCECFB"/>
          </a:solidFill>
          <a:ln>
            <a:solidFill>
              <a:srgbClr val="CCECFB"/>
            </a:solidFill>
          </a:ln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用来表示请求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命令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叮嘱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建议等的句子叫祈使句。祈使句的主语通常为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所以常常省去。为了语气委婉，通常在祈使句的句首或句末加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加在句末，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前面加上逗号。如果是否定祈使句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,please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通常放在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之前。朗读应当用降调，句末常标感叹号。上图是祈使句的常见形式。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146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一、用所给内容的正确形式填空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make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noise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baby is sleeping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talk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aloud in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308488"/>
            <a:ext cx="2133952" cy="61646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790950" y="2622147"/>
            <a:ext cx="1513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Don’t be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21370" y="3110863"/>
            <a:ext cx="199285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Don’t make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3500" y="3746802"/>
            <a:ext cx="17540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Don’t talk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2401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 the window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smoke 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引导的祈使句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let, get, picnic, us, for, ready, the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199243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Don’t open the window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468177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No smoking here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769947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Let us get ready for the picnic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07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169</Words>
  <Application>Microsoft Office PowerPoint</Application>
  <PresentationFormat>自定义</PresentationFormat>
  <Paragraphs>41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372</cp:revision>
  <dcterms:created xsi:type="dcterms:W3CDTF">2020-11-06T05:24:00Z</dcterms:created>
  <dcterms:modified xsi:type="dcterms:W3CDTF">2025-06-09T16:58:05Z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